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50434" autoAdjust="0"/>
  </p:normalViewPr>
  <p:slideViewPr>
    <p:cSldViewPr snapToGrid="0" showGuides="1">
      <p:cViewPr varScale="1">
        <p:scale>
          <a:sx n="34" d="100"/>
          <a:sy n="34" d="100"/>
        </p:scale>
        <p:origin x="152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309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53F73-E510-43B0-AC53-22FD6AEDEF9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FBD6D-1C39-4224-8B0B-FE578D7D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FBD6D-1C39-4224-8B0B-FE578D7DA693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FBD6D-1C39-4224-8B0B-FE578D7DA693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FBD6D-1C39-4224-8B0B-FE578D7DA693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3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-1"/>
            <a:ext cx="12192000" cy="537495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7320" y="962658"/>
            <a:ext cx="9144000" cy="11938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Re-Imagining Mining 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654039"/>
            <a:ext cx="12192000" cy="924877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0033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Superfund Redevelopment Initiative</a:t>
            </a:r>
          </a:p>
          <a:p>
            <a:r>
              <a:rPr lang="en-US" dirty="0"/>
              <a:t>December 7, 2016</a:t>
            </a:r>
          </a:p>
        </p:txBody>
      </p:sp>
      <p:sp>
        <p:nvSpPr>
          <p:cNvPr id="5" name="Rectangle 4"/>
          <p:cNvSpPr/>
          <p:nvPr/>
        </p:nvSpPr>
        <p:spPr>
          <a:xfrm rot="16200000" flipH="1">
            <a:off x="6054969" y="-680014"/>
            <a:ext cx="82061" cy="1219200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0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003300"/>
                </a:solidFill>
              </a:defRPr>
            </a:lvl1pPr>
          </a:lstStyle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 flipH="1">
            <a:off x="533399" y="0"/>
            <a:ext cx="82061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9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90" y="1709739"/>
            <a:ext cx="5660390" cy="242030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890" y="4589463"/>
            <a:ext cx="566039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33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0"/>
            <a:ext cx="4260850" cy="6858000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 flipH="1">
            <a:off x="7883769" y="0"/>
            <a:ext cx="82061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3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8720" y="365125"/>
            <a:ext cx="10408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825625"/>
            <a:ext cx="104089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327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400" b="1" smtClean="0">
                <a:solidFill>
                  <a:srgbClr val="003300"/>
                </a:solidFill>
              </a:defRPr>
            </a:lvl1pPr>
          </a:lstStyle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3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uperfund-redevelopment-initiati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epa.gov/superfund-redevelopment-initiative/redevelopment-partnerships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62658"/>
            <a:ext cx="12192000" cy="1193800"/>
          </a:xfrm>
        </p:spPr>
        <p:txBody>
          <a:bodyPr>
            <a:normAutofit fontScale="90000"/>
          </a:bodyPr>
          <a:lstStyle/>
          <a:p>
            <a:r>
              <a:rPr lang="en-US" dirty="0"/>
              <a:t>Re-imagining the Future </a:t>
            </a:r>
            <a:br>
              <a:rPr lang="en-US" dirty="0"/>
            </a:br>
            <a:r>
              <a:rPr lang="en-US" dirty="0"/>
              <a:t>of Mining Sites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EPA Superfund Redevelopment Initiative</a:t>
            </a:r>
          </a:p>
          <a:p>
            <a:r>
              <a:rPr lang="en-US" dirty="0"/>
              <a:t>Wednesday, December 7, 2016</a:t>
            </a:r>
          </a:p>
        </p:txBody>
      </p:sp>
    </p:spTree>
    <p:extLst>
      <p:ext uri="{BB962C8B-B14F-4D97-AF65-F5344CB8AC3E}">
        <p14:creationId xmlns:p14="http://schemas.microsoft.com/office/powerpoint/2010/main" val="102121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-56323"/>
            <a:ext cx="10408920" cy="1325563"/>
          </a:xfrm>
        </p:spPr>
        <p:txBody>
          <a:bodyPr/>
          <a:lstStyle/>
          <a:p>
            <a:r>
              <a:rPr lang="en-US" dirty="0"/>
              <a:t>Webinar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037228"/>
            <a:ext cx="9865967" cy="603231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Introduction to SRI</a:t>
            </a:r>
          </a:p>
          <a:p>
            <a:pPr lvl="1"/>
            <a:r>
              <a:rPr lang="en-US" dirty="0"/>
              <a:t>Melissa Friedland, EPA Superfund Redevelopment Initiative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Ecological Revitalization at Mining Sites</a:t>
            </a:r>
          </a:p>
          <a:p>
            <a:pPr lvl="1"/>
            <a:r>
              <a:rPr lang="en-US" dirty="0"/>
              <a:t>Michele Mahoney, EPA Technology Innovation and Field Services Division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Re-imagining Kennecott: Kennecott North and South Zones Site History</a:t>
            </a:r>
          </a:p>
          <a:p>
            <a:pPr lvl="1"/>
            <a:r>
              <a:rPr lang="en-US" dirty="0"/>
              <a:t>Kerri Fiedler, EPA Region 8 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Re-imagining Kennecott: Remediation and Maintenance </a:t>
            </a:r>
          </a:p>
          <a:p>
            <a:pPr lvl="1"/>
            <a:r>
              <a:rPr lang="en-US" dirty="0"/>
              <a:t>Douglas Bacon, Utah Department of Environmental Quality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Re-imagining Kennecott: Collaboration for Successful Residential and Ecological Reuse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Birkinshaw</a:t>
            </a:r>
            <a:r>
              <a:rPr lang="en-US" dirty="0"/>
              <a:t>, Kennecott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Lessons Learned and Collaboration Tools</a:t>
            </a:r>
          </a:p>
          <a:p>
            <a:pPr lvl="1"/>
            <a:r>
              <a:rPr lang="en-US" dirty="0"/>
              <a:t>Kerri Fiedler, Douglas Bacon and John </a:t>
            </a:r>
            <a:r>
              <a:rPr lang="en-US" dirty="0" err="1"/>
              <a:t>Birkinshaw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Resources, Contacts and Questions</a:t>
            </a:r>
          </a:p>
          <a:p>
            <a:pPr lvl="1"/>
            <a:r>
              <a:rPr lang="en-US" dirty="0"/>
              <a:t>Melissa Friedland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15400" y="6327140"/>
            <a:ext cx="2743200" cy="365125"/>
          </a:xfrm>
        </p:spPr>
        <p:txBody>
          <a:bodyPr/>
          <a:lstStyle/>
          <a:p>
            <a:pPr algn="r"/>
            <a:fld id="{E58FE91A-F9FA-4788-887E-CECE8A17A3EE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6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8" y="365125"/>
            <a:ext cx="11577851" cy="1325563"/>
          </a:xfrm>
        </p:spPr>
        <p:txBody>
          <a:bodyPr/>
          <a:lstStyle/>
          <a:p>
            <a:pPr algn="ctr"/>
            <a:r>
              <a:rPr lang="en-US" dirty="0"/>
              <a:t>SRI: Superfund Redevelopment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8" y="1690688"/>
            <a:ext cx="11577852" cy="488527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100" dirty="0"/>
              <a:t>Working with communities and other partners in considering future use </a:t>
            </a:r>
          </a:p>
          <a:p>
            <a:pPr marL="0" indent="0" algn="ctr">
              <a:buNone/>
            </a:pPr>
            <a:r>
              <a:rPr lang="en-US" sz="3100" dirty="0"/>
              <a:t>opportunities and integrating appropriate reuse options into the cleanup process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https://www.epa.gov/superfund-redevelopment-initiative</a:t>
            </a:r>
            <a:r>
              <a:rPr lang="en-US" u="sng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4" name="AutoShape 2" descr="http://srisure-net.secure36.ezhostingserver.com/SURE/PhotoLibrary/Murray%20Smelter/IMG_2530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771" y="2764974"/>
            <a:ext cx="4090115" cy="3067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088" y="2764974"/>
            <a:ext cx="4090114" cy="3067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15400" y="6327140"/>
            <a:ext cx="2743200" cy="365125"/>
          </a:xfrm>
        </p:spPr>
        <p:txBody>
          <a:bodyPr/>
          <a:lstStyle/>
          <a:p>
            <a:pPr algn="r"/>
            <a:fld id="{E58FE91A-F9FA-4788-887E-CECE8A17A3EE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9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50825"/>
            <a:ext cx="10408920" cy="1325563"/>
          </a:xfrm>
        </p:spPr>
        <p:txBody>
          <a:bodyPr/>
          <a:lstStyle/>
          <a:p>
            <a:r>
              <a:rPr lang="en-US" dirty="0"/>
              <a:t>Redevelopment Partnerships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8FE91A-F9FA-4788-887E-CECE8A17A3EE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4177" y="4674560"/>
            <a:ext cx="32403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hlinkClick r:id="rId3"/>
              </a:rPr>
              <a:t>https://www.epa.gov/superfund-redevelopment-initiative/redevelopment-partnerships</a:t>
            </a:r>
            <a:r>
              <a:rPr lang="en-US" sz="1500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7661" y="1716911"/>
            <a:ext cx="2367424" cy="184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8407" y="1717793"/>
            <a:ext cx="2390805" cy="18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407" y="4199198"/>
            <a:ext cx="2390805" cy="179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054" y="1716911"/>
            <a:ext cx="2448184" cy="184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21897" y="3559346"/>
            <a:ext cx="262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U.S. Soccer Foundation support at Avtex Fibers Superfund site, Virginia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508" y="3539551"/>
            <a:ext cx="304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Rails-to-Trails Conservancy support at California Gulch Superfund site, Colorado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9769" y="6002863"/>
            <a:ext cx="30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Trust for Public Land support at Pemaco Maywood Superfund site, California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4690" y="3541490"/>
            <a:ext cx="259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Academy of Model Aeronautics support at Auburn Road Landfill Superfund site, New Hampshire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762" y="4210244"/>
            <a:ext cx="2390805" cy="17926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01603" y="6002864"/>
            <a:ext cx="287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Pollinator Partnership (P2) at Chemical Commodities Inc. Superfund site, Kansas</a:t>
            </a:r>
          </a:p>
        </p:txBody>
      </p:sp>
    </p:spTree>
    <p:extLst>
      <p:ext uri="{BB962C8B-B14F-4D97-AF65-F5344CB8AC3E}">
        <p14:creationId xmlns:p14="http://schemas.microsoft.com/office/powerpoint/2010/main" val="7198960"/>
      </p:ext>
    </p:extLst>
  </p:cSld>
  <p:clrMapOvr>
    <a:masterClrMapping/>
  </p:clrMapOvr>
</p:sld>
</file>

<file path=ppt/theme/theme1.xml><?xml version="1.0" encoding="utf-8"?>
<a:theme xmlns:a="http://schemas.openxmlformats.org/drawingml/2006/main" name="Mining Mahoney Draft_1123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Mining Mahoney Draft_112316</Template>
  <TotalTime>154</TotalTime>
  <Words>223</Words>
  <Application>Microsoft Office PowerPoint</Application>
  <PresentationFormat>Widescreen</PresentationFormat>
  <Paragraphs>52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Mining Mahoney Draft_112316</vt:lpstr>
      <vt:lpstr>Re-imagining the Future  of Mining Sites </vt:lpstr>
      <vt:lpstr>Webinar Overview</vt:lpstr>
      <vt:lpstr>SRI: Superfund Redevelopment Initiative</vt:lpstr>
      <vt:lpstr>Redevelopment Partnerships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Lynette Vanderpool</dc:creator>
  <cp:lastModifiedBy>Sarah Alfano</cp:lastModifiedBy>
  <cp:revision>22</cp:revision>
  <dcterms:created xsi:type="dcterms:W3CDTF">2016-11-09T15:37:50Z</dcterms:created>
  <dcterms:modified xsi:type="dcterms:W3CDTF">2016-12-02T16:53:54Z</dcterms:modified>
</cp:coreProperties>
</file>